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2" r:id="rId4"/>
    <p:sldMasterId id="2147483672" r:id="rId5"/>
    <p:sldMasterId id="2147483677" r:id="rId6"/>
  </p:sldMasterIdLst>
  <p:notesMasterIdLst>
    <p:notesMasterId r:id="rId16"/>
  </p:notesMasterIdLst>
  <p:sldIdLst>
    <p:sldId id="267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4400213" cy="719931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pen Sans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239"/>
    <a:srgbClr val="C4D1D6"/>
    <a:srgbClr val="EB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EF94F1-3B64-4385-A97E-8D3A8474E84E}" v="283" dt="2022-04-09T00:59:08.0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7" d="100"/>
          <a:sy n="97" d="100"/>
        </p:scale>
        <p:origin x="3618" y="78"/>
      </p:cViewPr>
      <p:guideLst/>
    </p:cSldViewPr>
  </p:notesViewPr>
  <p:gridSpacing cx="144001" cy="144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font" Target="fonts/font8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4E9A4-936B-472E-817F-6BE60DD2B749}" type="datetimeFigureOut">
              <a:rPr lang="pt-BR" smtClean="0"/>
              <a:t>13/04/2022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8B0B0-6EF7-46EE-A616-3A6FD42FDF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5634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o utilizar">
    <p:bg>
      <p:bgPr>
        <a:solidFill>
          <a:srgbClr val="EB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8601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Linhas - Colorid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>
            <a:extLst>
              <a:ext uri="{FF2B5EF4-FFF2-40B4-BE49-F238E27FC236}">
                <a16:creationId xmlns:a16="http://schemas.microsoft.com/office/drawing/2014/main" id="{DA7E9CF0-CE89-45AA-91D8-2244EB4CE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473" y="2879725"/>
            <a:ext cx="302371" cy="1439863"/>
          </a:xfrm>
          <a:prstGeom prst="rect">
            <a:avLst/>
          </a:prstGeom>
        </p:spPr>
      </p:pic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0" y="2987932"/>
            <a:ext cx="6565310" cy="15771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Duas Linhas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1-2 Linhas</a:t>
            </a:r>
            <a:br>
              <a:rPr lang="pt-BR" dirty="0"/>
            </a:br>
            <a:r>
              <a:rPr lang="pt-BR" dirty="0"/>
              <a:t>Colorido positivo</a:t>
            </a: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E5B38AF9-AA76-4932-8910-83D9FFD53F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3859" y="2866730"/>
            <a:ext cx="4163791" cy="146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537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Linhas - Colorid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>
            <a:extLst>
              <a:ext uri="{FF2B5EF4-FFF2-40B4-BE49-F238E27FC236}">
                <a16:creationId xmlns:a16="http://schemas.microsoft.com/office/drawing/2014/main" id="{DA7E9CF0-CE89-45AA-91D8-2244EB4CE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473" y="2879725"/>
            <a:ext cx="302371" cy="1439863"/>
          </a:xfrm>
          <a:prstGeom prst="rect">
            <a:avLst/>
          </a:prstGeom>
        </p:spPr>
      </p:pic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985551"/>
            <a:ext cx="6565310" cy="15771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Duas Linhas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1-2 Linhas</a:t>
            </a:r>
            <a:br>
              <a:rPr lang="pt-BR" dirty="0"/>
            </a:br>
            <a:r>
              <a:rPr lang="pt-BR" dirty="0"/>
              <a:t>Colorido negativo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4D2F3520-3B2E-47D3-9A1C-C1531F53D2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3859" y="2865600"/>
            <a:ext cx="4165200" cy="14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87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Linhas - Traç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>
            <a:extLst>
              <a:ext uri="{FF2B5EF4-FFF2-40B4-BE49-F238E27FC236}">
                <a16:creationId xmlns:a16="http://schemas.microsoft.com/office/drawing/2014/main" id="{DA7E9CF0-CE89-45AA-91D8-2244EB4CE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473" y="2879725"/>
            <a:ext cx="302371" cy="1439863"/>
          </a:xfrm>
          <a:prstGeom prst="rect">
            <a:avLst/>
          </a:prstGeom>
        </p:spPr>
      </p:pic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985551"/>
            <a:ext cx="6565310" cy="15771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Duas Linhas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1-2 Linhas</a:t>
            </a:r>
            <a:br>
              <a:rPr lang="pt-BR" dirty="0"/>
            </a:br>
            <a:r>
              <a:rPr lang="pt-BR" dirty="0"/>
              <a:t>Traço positivo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992F7DBC-DE95-474C-A21D-1677CD41584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2800" y="2865600"/>
            <a:ext cx="4165200" cy="14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091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Linhas - Traç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>
            <a:extLst>
              <a:ext uri="{FF2B5EF4-FFF2-40B4-BE49-F238E27FC236}">
                <a16:creationId xmlns:a16="http://schemas.microsoft.com/office/drawing/2014/main" id="{DA7E9CF0-CE89-45AA-91D8-2244EB4CE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9473" y="2879725"/>
            <a:ext cx="302371" cy="1439863"/>
          </a:xfrm>
          <a:prstGeom prst="rect">
            <a:avLst/>
          </a:prstGeom>
        </p:spPr>
      </p:pic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985551"/>
            <a:ext cx="6565310" cy="15771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Duas Linhas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1-2 Linhas</a:t>
            </a:r>
            <a:br>
              <a:rPr lang="pt-BR" dirty="0"/>
            </a:br>
            <a:r>
              <a:rPr lang="pt-BR" dirty="0"/>
              <a:t>Traço negativo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373FAC1-5154-4FC9-9253-F518FFE5A66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63859" y="2865600"/>
            <a:ext cx="4165200" cy="146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44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inhas (exceção) - Colorid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3600" y="2702182"/>
            <a:ext cx="6565310" cy="23193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 Ocupando Três Linhas Caso de Exceção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3 Linhas (exceção)</a:t>
            </a:r>
            <a:br>
              <a:rPr lang="pt-BR" dirty="0"/>
            </a:br>
            <a:r>
              <a:rPr lang="pt-BR" dirty="0"/>
              <a:t>Colorido positivo</a:t>
            </a:r>
          </a:p>
        </p:txBody>
      </p:sp>
      <p:pic>
        <p:nvPicPr>
          <p:cNvPr id="30" name="Gráfico 29">
            <a:extLst>
              <a:ext uri="{FF2B5EF4-FFF2-40B4-BE49-F238E27FC236}">
                <a16:creationId xmlns:a16="http://schemas.microsoft.com/office/drawing/2014/main" id="{E5B38AF9-AA76-4932-8910-83D9FFD53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3859" y="2866730"/>
            <a:ext cx="4163791" cy="1464266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33A72D03-555A-4A6F-91A3-E5F9076CD5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6746" y="2879725"/>
            <a:ext cx="374333" cy="187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6885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inhas (exceção) - Colorid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703600"/>
            <a:ext cx="6565310" cy="2338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Três Linhas Caso de Exceção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3 Linhas (exceção)</a:t>
            </a:r>
            <a:br>
              <a:rPr lang="pt-BR" dirty="0"/>
            </a:br>
            <a:r>
              <a:rPr lang="pt-BR" dirty="0"/>
              <a:t>Colorido negativo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4D2F3520-3B2E-47D3-9A1C-C1531F53D2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3859" y="2865600"/>
            <a:ext cx="4165200" cy="1464762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E902F070-0330-403A-92E5-E30E9AAAFF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6746" y="2879725"/>
            <a:ext cx="374333" cy="187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939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inhas (exceção) - Traç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703600"/>
            <a:ext cx="6565310" cy="23383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Três Linhas Caso de Exceção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3 Linhas (exceção)</a:t>
            </a:r>
            <a:br>
              <a:rPr lang="pt-BR" dirty="0"/>
            </a:br>
            <a:r>
              <a:rPr lang="pt-BR" dirty="0"/>
              <a:t>Traço positivo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992F7DBC-DE95-474C-A21D-1677CD4158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2800" y="2865600"/>
            <a:ext cx="4165200" cy="1464762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46ACF237-220B-4B56-A874-C4F66217AFF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6746" y="2879725"/>
            <a:ext cx="374333" cy="187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88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Linhas (exceção) - Traç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ço Reservado para Texto 14">
            <a:extLst>
              <a:ext uri="{FF2B5EF4-FFF2-40B4-BE49-F238E27FC236}">
                <a16:creationId xmlns:a16="http://schemas.microsoft.com/office/drawing/2014/main" id="{A3D4745C-5DF7-472A-9299-8E688187E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95041" y="2703600"/>
            <a:ext cx="6565310" cy="23637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Três Linhas Caso de Exceção</a:t>
            </a:r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960351" y="6466796"/>
            <a:ext cx="849085" cy="4098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3969981" cy="896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3 Linhas (exceção)</a:t>
            </a:r>
            <a:br>
              <a:rPr lang="pt-BR" dirty="0"/>
            </a:br>
            <a:r>
              <a:rPr lang="pt-BR" dirty="0"/>
              <a:t>Traço negativo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373FAC1-5154-4FC9-9253-F518FFE5A6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3859" y="2865600"/>
            <a:ext cx="4165200" cy="1464762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6603DC9-FF8E-4C7A-8EE7-85D9B277B1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16746" y="2879725"/>
            <a:ext cx="374333" cy="187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571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s://univesp.br/institucional/marca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fonts.google.com/specimen/Open+Sans" TargetMode="Externa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B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85C28E49-19AD-4748-9584-685ACB44C6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2744" y="1950648"/>
            <a:ext cx="3634053" cy="1798175"/>
          </a:xfrm>
          <a:prstGeom prst="rect">
            <a:avLst/>
          </a:prstGeom>
          <a:ln w="6350">
            <a:solidFill>
              <a:srgbClr val="C4D1D6"/>
            </a:solidFill>
          </a:ln>
          <a:effectLst>
            <a:softEdge rad="0"/>
          </a:effectLst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D7D4C717-0124-43A0-8ED8-B344B110436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95655" y="2815270"/>
            <a:ext cx="7307580" cy="1018269"/>
          </a:xfrm>
          <a:prstGeom prst="rect">
            <a:avLst/>
          </a:prstGeom>
        </p:spPr>
      </p:pic>
      <p:sp>
        <p:nvSpPr>
          <p:cNvPr id="39" name="CaixaDeTexto 38">
            <a:extLst>
              <a:ext uri="{FF2B5EF4-FFF2-40B4-BE49-F238E27FC236}">
                <a16:creationId xmlns:a16="http://schemas.microsoft.com/office/drawing/2014/main" id="{49142531-0706-4104-B983-25CFD6D20C8D}"/>
              </a:ext>
            </a:extLst>
          </p:cNvPr>
          <p:cNvSpPr txBox="1"/>
          <p:nvPr userDrawn="1"/>
        </p:nvSpPr>
        <p:spPr>
          <a:xfrm>
            <a:off x="553153" y="500742"/>
            <a:ext cx="7151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Dicas para utilizar este modelo</a:t>
            </a:r>
          </a:p>
        </p:txBody>
      </p:sp>
      <p:pic>
        <p:nvPicPr>
          <p:cNvPr id="40" name="Imagem 39">
            <a:extLst>
              <a:ext uri="{FF2B5EF4-FFF2-40B4-BE49-F238E27FC236}">
                <a16:creationId xmlns:a16="http://schemas.microsoft.com/office/drawing/2014/main" id="{A0348085-6555-4EAC-9823-A23758F5BE5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25020" y="4845029"/>
            <a:ext cx="3130735" cy="1970686"/>
          </a:xfrm>
          <a:prstGeom prst="rect">
            <a:avLst/>
          </a:prstGeom>
          <a:ln w="6350">
            <a:solidFill>
              <a:srgbClr val="C4D1D6"/>
            </a:solidFill>
          </a:ln>
        </p:spPr>
      </p:pic>
      <p:sp>
        <p:nvSpPr>
          <p:cNvPr id="41" name="CaixaDeTexto 40">
            <a:extLst>
              <a:ext uri="{FF2B5EF4-FFF2-40B4-BE49-F238E27FC236}">
                <a16:creationId xmlns:a16="http://schemas.microsoft.com/office/drawing/2014/main" id="{105E723C-D527-45D9-913D-E13FAACD6692}"/>
              </a:ext>
            </a:extLst>
          </p:cNvPr>
          <p:cNvSpPr txBox="1"/>
          <p:nvPr userDrawn="1"/>
        </p:nvSpPr>
        <p:spPr>
          <a:xfrm>
            <a:off x="961917" y="1110343"/>
            <a:ext cx="451041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Certifique-se que você está visualizando as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Guias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conforme a imagem abaixo. É possível utilizar o modelo sem elas, mas a visualização facilita muito a compreensão e verificação.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D6B33250-477B-4FFC-8129-1CB4C834A522}"/>
              </a:ext>
            </a:extLst>
          </p:cNvPr>
          <p:cNvSpPr txBox="1"/>
          <p:nvPr userDrawn="1"/>
        </p:nvSpPr>
        <p:spPr>
          <a:xfrm>
            <a:off x="960278" y="3991929"/>
            <a:ext cx="3948380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Caso não esteja vendo as Guias, você pode ativá-las através do menu suspenso (clique direito do mouse), conforme imagem abaixo:</a:t>
            </a:r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FEA36316-20D2-4F12-95A0-245D02BEFF75}"/>
              </a:ext>
            </a:extLst>
          </p:cNvPr>
          <p:cNvSpPr txBox="1"/>
          <p:nvPr userDrawn="1"/>
        </p:nvSpPr>
        <p:spPr>
          <a:xfrm>
            <a:off x="7070764" y="1126320"/>
            <a:ext cx="4984387" cy="140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Confira se fonte está correta. A assinatura deve utilizar a fonte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Open </a:t>
            </a:r>
            <a:r>
              <a:rPr lang="pt-BR" sz="1200" b="1" dirty="0" err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Sans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em itálico. A aparência deve ser igual à imagem abaixo.</a:t>
            </a: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 fonte está incluída neste arquivo, mas se por algum motivo não estiver sendo carregada, é possível baixá-la gratuitamente no 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</a:t>
            </a:r>
            <a:r>
              <a:rPr lang="pt-BR" sz="1200" b="0" dirty="0" err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Fonts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para instalação local.</a:t>
            </a:r>
            <a:endParaRPr lang="pt-BR" sz="1200" b="0" dirty="0">
              <a:solidFill>
                <a:srgbClr val="D1323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pt-BR" sz="1200" b="0" dirty="0">
              <a:solidFill>
                <a:schemeClr val="tx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583E98DF-692F-4FE1-9BC6-D4C4B29DA09C}"/>
              </a:ext>
            </a:extLst>
          </p:cNvPr>
          <p:cNvSpPr txBox="1"/>
          <p:nvPr userDrawn="1"/>
        </p:nvSpPr>
        <p:spPr>
          <a:xfrm>
            <a:off x="510185" y="1061180"/>
            <a:ext cx="78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1FB06E17-F9F9-4370-80D4-DF6D5FD03BB9}"/>
              </a:ext>
            </a:extLst>
          </p:cNvPr>
          <p:cNvSpPr txBox="1"/>
          <p:nvPr userDrawn="1"/>
        </p:nvSpPr>
        <p:spPr>
          <a:xfrm>
            <a:off x="6531530" y="1061180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688F2345-3DAB-43B4-9DCD-B3EAD0C82382}"/>
              </a:ext>
            </a:extLst>
          </p:cNvPr>
          <p:cNvSpPr txBox="1"/>
          <p:nvPr userDrawn="1"/>
        </p:nvSpPr>
        <p:spPr>
          <a:xfrm>
            <a:off x="7070764" y="4455390"/>
            <a:ext cx="4825763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Na hora de salvar a assinatura, delete os demais elementos do slide (título do slide e legenda do limite de largura), para obter uma imagem limpa.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3BB65F42-1F05-472C-B386-40548065825C}"/>
              </a:ext>
            </a:extLst>
          </p:cNvPr>
          <p:cNvSpPr txBox="1"/>
          <p:nvPr userDrawn="1"/>
        </p:nvSpPr>
        <p:spPr>
          <a:xfrm>
            <a:off x="6531530" y="4390250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3</a:t>
            </a: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8D0EA522-1D79-42C4-B1B2-200D2EC96FF1}"/>
              </a:ext>
            </a:extLst>
          </p:cNvPr>
          <p:cNvSpPr txBox="1"/>
          <p:nvPr userDrawn="1"/>
        </p:nvSpPr>
        <p:spPr>
          <a:xfrm>
            <a:off x="7070764" y="5716405"/>
            <a:ext cx="4853755" cy="96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Caso precise de informações mais detalhadas ou queira entender a construção da assinatura, acesse o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Manual de Identidade Visual da </a:t>
            </a:r>
            <a:r>
              <a:rPr lang="pt-BR" sz="1200" b="1" dirty="0" err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Univesp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disponível em: 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https://univesp.br/institucional/marca</a:t>
            </a:r>
            <a:endParaRPr lang="pt-BR" sz="1200" b="0" dirty="0">
              <a:solidFill>
                <a:srgbClr val="D1323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785603F5-F9A7-4BC7-A1DE-E16C978613C6}"/>
              </a:ext>
            </a:extLst>
          </p:cNvPr>
          <p:cNvSpPr txBox="1"/>
          <p:nvPr userDrawn="1"/>
        </p:nvSpPr>
        <p:spPr>
          <a:xfrm>
            <a:off x="6531530" y="5651265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0616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064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82" userDrawn="1">
          <p15:clr>
            <a:srgbClr val="5ACBF0"/>
          </p15:clr>
        </p15:guide>
        <p15:guide id="2" pos="3356" userDrawn="1">
          <p15:clr>
            <a:srgbClr val="5ACBF0"/>
          </p15:clr>
        </p15:guide>
        <p15:guide id="3" pos="726" userDrawn="1">
          <p15:clr>
            <a:srgbClr val="5ACBF0"/>
          </p15:clr>
        </p15:guide>
        <p15:guide id="4" pos="8164" userDrawn="1">
          <p15:clr>
            <a:srgbClr val="5ACBF0"/>
          </p15:clr>
        </p15:guide>
        <p15:guide id="5" orient="horz" pos="1814" userDrawn="1">
          <p15:clr>
            <a:srgbClr val="5ACBF0"/>
          </p15:clr>
        </p15:guide>
        <p15:guide id="6" orient="horz" pos="1995" userDrawn="1">
          <p15:clr>
            <a:srgbClr val="5ACBF0"/>
          </p15:clr>
        </p15:guide>
        <p15:guide id="7" orient="horz" pos="2268" userDrawn="1">
          <p15:clr>
            <a:srgbClr val="5ACBF0"/>
          </p15:clr>
        </p15:guide>
        <p15:guide id="8" orient="horz" pos="2449" userDrawn="1">
          <p15:clr>
            <a:srgbClr val="5ACBF0"/>
          </p15:clr>
        </p15:guide>
        <p15:guide id="9" orient="horz" pos="2721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854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082" userDrawn="1">
          <p15:clr>
            <a:srgbClr val="5ACBF0"/>
          </p15:clr>
        </p15:guide>
        <p15:guide id="2" pos="3356" userDrawn="1">
          <p15:clr>
            <a:srgbClr val="5ACBF0"/>
          </p15:clr>
        </p15:guide>
        <p15:guide id="3" pos="726" userDrawn="1">
          <p15:clr>
            <a:srgbClr val="5ACBF0"/>
          </p15:clr>
        </p15:guide>
        <p15:guide id="4" pos="8164" userDrawn="1">
          <p15:clr>
            <a:srgbClr val="5ACBF0"/>
          </p15:clr>
        </p15:guide>
        <p15:guide id="5" orient="horz" pos="1814" userDrawn="1">
          <p15:clr>
            <a:srgbClr val="5ACBF0"/>
          </p15:clr>
        </p15:guide>
        <p15:guide id="6" orient="horz" pos="2086" userDrawn="1">
          <p15:clr>
            <a:srgbClr val="5ACBF0"/>
          </p15:clr>
        </p15:guide>
        <p15:guide id="8" orient="horz" pos="2540" userDrawn="1">
          <p15:clr>
            <a:srgbClr val="5ACBF0"/>
          </p15:clr>
        </p15:guide>
        <p15:guide id="9" orient="horz" pos="2721" userDrawn="1">
          <p15:clr>
            <a:srgbClr val="5ACBF0"/>
          </p15:clr>
        </p15:guide>
        <p15:guide id="10" orient="horz" pos="2267" userDrawn="1">
          <p15:clr>
            <a:srgbClr val="5ACBF0"/>
          </p15:clr>
        </p15:guide>
        <p15:guide id="11" orient="horz" pos="299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605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D54207C-24B8-4D45-AAE0-215775C325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61004CB-6CD1-445B-8D48-D1533F7373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1E39756F-510D-4D6A-A217-E1E0B38545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3806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9388EC8-230D-4DF7-B50A-6B1C5B863B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5C1B9B46-7AD1-4207-B1E9-C2431F6989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9BE709CF-7A7E-4550-905F-0F70A899C2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57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5487473E-271C-4D2D-B280-6305428E9F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38C16468-F7DD-4C89-990D-EE64D6BCC2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DC06AA5E-FA39-4B7F-A0B3-75A88075C1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92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9A62BC4-7474-405D-B7F0-4C2A0DC358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06953195-24FE-4619-B7B7-D1FB830692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2FB5803E-E9D9-4D23-AA79-E61D7FD72C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578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46625CE-AB69-49AE-B9D8-1E7343C331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A10A2B8-18E6-4D74-8FB3-7165A8DDCF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BB81A642-5B62-45B1-96AC-C5B71C871B9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2229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E9927DC-C41E-4FF5-9641-E29167DBA0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A56719BA-8DC3-42B7-83E8-ECBD62EEBA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4F9B29D8-F3AE-4F72-BAC7-6ABAA74835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9861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9161085-0CF5-4B4D-9E13-4BFB0C12A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F800743B-4D8D-4972-B7C0-96B407FA24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51BEED45-753F-4E33-B42E-72973B1AD4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9612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1A223E0-2254-420C-B86C-B34508D83C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C56451E-FCFC-4CA7-B707-19E8843C07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23F9748D-2B82-4126-9BAA-47A82C8806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925647"/>
      </p:ext>
    </p:extLst>
  </p:cSld>
  <p:clrMapOvr>
    <a:masterClrMapping/>
  </p:clrMapOvr>
</p:sld>
</file>

<file path=ppt/theme/theme1.xml><?xml version="1.0" encoding="utf-8"?>
<a:theme xmlns:a="http://schemas.openxmlformats.org/drawingml/2006/main" name="Instruçõ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orizontal 1-2 Linhas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Horizontal 3 Linhas (Exceção)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e630a8-63f5-4c34-905b-29161e04244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51C3D588F25A4AB497B8AFEA7F0D0A" ma:contentTypeVersion="14" ma:contentTypeDescription="Create a new document." ma:contentTypeScope="" ma:versionID="265723e70584bfe0c39589f2c003a807">
  <xsd:schema xmlns:xsd="http://www.w3.org/2001/XMLSchema" xmlns:xs="http://www.w3.org/2001/XMLSchema" xmlns:p="http://schemas.microsoft.com/office/2006/metadata/properties" xmlns:ns2="fbe630a8-63f5-4c34-905b-29161e042444" xmlns:ns3="9ba2c373-8e0f-4c7e-bca6-785c70c3226f" targetNamespace="http://schemas.microsoft.com/office/2006/metadata/properties" ma:root="true" ma:fieldsID="67496e46e0a15a3cb089196d39b6e4ae" ns2:_="" ns3:_="">
    <xsd:import namespace="fbe630a8-63f5-4c34-905b-29161e042444"/>
    <xsd:import namespace="9ba2c373-8e0f-4c7e-bca6-785c70c32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e630a8-63f5-4c34-905b-29161e0424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2c373-8e0f-4c7e-bca6-785c70c3226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D562A0-44D0-4691-866D-80248A81BDC9}">
  <ds:schemaRefs>
    <ds:schemaRef ds:uri="http://schemas.microsoft.com/office/2006/metadata/properties"/>
    <ds:schemaRef ds:uri="http://schemas.microsoft.com/office/infopath/2007/PartnerControls"/>
    <ds:schemaRef ds:uri="fbe630a8-63f5-4c34-905b-29161e042444"/>
  </ds:schemaRefs>
</ds:datastoreItem>
</file>

<file path=customXml/itemProps2.xml><?xml version="1.0" encoding="utf-8"?>
<ds:datastoreItem xmlns:ds="http://schemas.openxmlformats.org/officeDocument/2006/customXml" ds:itemID="{8162A74E-E098-4BE8-9D6D-596A27059F8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6C8829-041E-4FCE-8F8C-912388EE4E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e630a8-63f5-4c34-905b-29161e042444"/>
    <ds:schemaRef ds:uri="9ba2c373-8e0f-4c7e-bca6-785c70c322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0</Words>
  <Application>Microsoft Office PowerPoint</Application>
  <PresentationFormat>Personalizar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9</vt:i4>
      </vt:variant>
    </vt:vector>
  </HeadingPairs>
  <TitlesOfParts>
    <vt:vector size="15" baseType="lpstr">
      <vt:lpstr>Open Sans</vt:lpstr>
      <vt:lpstr>Arial</vt:lpstr>
      <vt:lpstr>Calibri</vt:lpstr>
      <vt:lpstr>Instruções</vt:lpstr>
      <vt:lpstr>Horizontal 1-2 Linhas</vt:lpstr>
      <vt:lpstr>Horizontal 3 Linhas (Exceção)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William Kimura</dc:creator>
  <cp:lastModifiedBy>William Kimura</cp:lastModifiedBy>
  <cp:revision>9</cp:revision>
  <dcterms:created xsi:type="dcterms:W3CDTF">2022-04-08T14:07:06Z</dcterms:created>
  <dcterms:modified xsi:type="dcterms:W3CDTF">2022-04-13T12:27:31Z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0x0101001351C3D588F25A4AB497B8AFEA7F0D0A</vt:lpwstr>
  </property>
</Properties>
</file>